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7"/>
  </p:notesMasterIdLst>
  <p:handoutMasterIdLst>
    <p:handoutMasterId r:id="rId8"/>
  </p:handoutMasterIdLst>
  <p:sldIdLst>
    <p:sldId id="260" r:id="rId5"/>
    <p:sldId id="259" r:id="rId6"/>
  </p:sldIdLst>
  <p:sldSz cx="10058400" cy="7772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67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99" d="100"/>
          <a:sy n="99" d="100"/>
        </p:scale>
        <p:origin x="1698" y="84"/>
      </p:cViewPr>
      <p:guideLst>
        <p:guide orient="horz" pos="2448"/>
        <p:guide pos="3168"/>
      </p:guideLst>
    </p:cSldViewPr>
  </p:slideViewPr>
  <p:notesTextViewPr>
    <p:cViewPr>
      <p:scale>
        <a:sx n="3" d="2"/>
        <a:sy n="3" d="2"/>
      </p:scale>
      <p:origin x="0" y="0"/>
    </p:cViewPr>
  </p:notesTextViewPr>
  <p:notesViewPr>
    <p:cSldViewPr snapToGrid="0">
      <p:cViewPr varScale="1">
        <p:scale>
          <a:sx n="95" d="100"/>
          <a:sy n="95" d="100"/>
        </p:scale>
        <p:origin x="358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8D6FE3C-34D8-4B4B-9273-D907B0A3B964}" type="datetimeFigureOut">
              <a:rPr lang="en-US"/>
              <a:t>2/16/2023</a:t>
            </a:fld>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D0FF5F4-5691-49AF-9E16-FB22826F7264}" type="datetimeFigureOut">
              <a:rPr lang="en-US"/>
              <a:t>2/16/2023</a:t>
            </a:fld>
            <a:endParaRPr/>
          </a:p>
        </p:txBody>
      </p:sp>
      <p:sp>
        <p:nvSpPr>
          <p:cNvPr id="4" name="Slide Image Placeholder 3"/>
          <p:cNvSpPr>
            <a:spLocks noGrp="1" noRot="1" noChangeAspect="1"/>
          </p:cNvSpPr>
          <p:nvPr>
            <p:ph type="sldImg" idx="2"/>
          </p:nvPr>
        </p:nvSpPr>
        <p:spPr>
          <a:xfrm>
            <a:off x="1474788" y="1162050"/>
            <a:ext cx="4060825" cy="3136900"/>
          </a:xfrm>
          <a:prstGeom prst="rect">
            <a:avLst/>
          </a:prstGeom>
          <a:noFill/>
          <a:ln w="12700">
            <a:solidFill>
              <a:prstClr val="black"/>
            </a:solidFill>
          </a:ln>
        </p:spPr>
        <p:txBody>
          <a:bodyPr vert="horz" lIns="93177" tIns="46589" rIns="93177" bIns="46589" rtlCol="0" anchor="ctr"/>
          <a:lstStyle/>
          <a:p>
            <a:endParaRPr/>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cxnSp>
        <p:nvCxnSpPr>
          <p:cNvPr id="3" name="Straight Connector 2"/>
          <p:cNvCxnSpPr/>
          <p:nvPr userDrawn="1"/>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23" name="Text Placeholder 21"/>
          <p:cNvSpPr>
            <a:spLocks noGrp="1"/>
          </p:cNvSpPr>
          <p:nvPr>
            <p:ph type="body" sz="quarter" idx="14" hasCustomPrompt="1"/>
          </p:nvPr>
        </p:nvSpPr>
        <p:spPr>
          <a:xfrm rot="16200000">
            <a:off x="2387620" y="6007119"/>
            <a:ext cx="2471737" cy="144424"/>
          </a:xfrm>
        </p:spPr>
        <p:txBody>
          <a:bodyPr lIns="0" tIns="0" rIns="0" bIns="0" anchor="t">
            <a:noAutofit/>
          </a:bodyPr>
          <a:lstStyle>
            <a:lvl1pPr marL="0" indent="0" algn="l">
              <a:lnSpc>
                <a:spcPct val="85000"/>
              </a:lnSpc>
              <a:spcBef>
                <a:spcPts val="0"/>
              </a:spcBef>
              <a:buNone/>
              <a:defRPr sz="9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Company N</a:t>
            </a:r>
            <a:r>
              <a:rPr dirty="0"/>
              <a:t>ame</a:t>
            </a:r>
          </a:p>
        </p:txBody>
      </p:sp>
      <p:sp>
        <p:nvSpPr>
          <p:cNvPr id="24" name="Text Placeholder 21"/>
          <p:cNvSpPr>
            <a:spLocks noGrp="1"/>
          </p:cNvSpPr>
          <p:nvPr>
            <p:ph type="body" sz="quarter" idx="15" hasCustomPrompt="1"/>
          </p:nvPr>
        </p:nvSpPr>
        <p:spPr>
          <a:xfrm rot="16200000">
            <a:off x="2662318" y="5875952"/>
            <a:ext cx="2471738" cy="406757"/>
          </a:xfrm>
        </p:spPr>
        <p:txBody>
          <a:bodyPr lIns="0" tIns="0" rIns="0" bIns="0" anchor="t">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B</a:t>
            </a:r>
            <a:r>
              <a:rPr dirty="0"/>
              <a:t>usiness </a:t>
            </a:r>
            <a:r>
              <a:rPr lang="en-US" dirty="0"/>
              <a:t>A</a:t>
            </a:r>
            <a:r>
              <a:rPr dirty="0"/>
              <a:t>ddress</a:t>
            </a:r>
          </a:p>
        </p:txBody>
      </p:sp>
      <p:sp>
        <p:nvSpPr>
          <p:cNvPr id="28" name="Text Placeholder 21"/>
          <p:cNvSpPr>
            <a:spLocks noGrp="1"/>
          </p:cNvSpPr>
          <p:nvPr>
            <p:ph type="body" sz="quarter" idx="19" hasCustomPrompt="1"/>
          </p:nvPr>
        </p:nvSpPr>
        <p:spPr>
          <a:xfrm>
            <a:off x="442027" y="5422604"/>
            <a:ext cx="2424223" cy="1892596"/>
          </a:xfrm>
        </p:spPr>
        <p:txBody>
          <a:bodyPr lIns="0" tIns="0" rIns="0" bIns="0" anchor="t">
            <a:noAutofit/>
          </a:bodyPr>
          <a:lstStyle>
            <a:lvl1pPr marL="0" indent="0" algn="l">
              <a:lnSpc>
                <a:spcPct val="120000"/>
              </a:lnSpc>
              <a:spcBef>
                <a:spcPts val="90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1" name="Text Placeholder 21"/>
          <p:cNvSpPr>
            <a:spLocks noGrp="1"/>
          </p:cNvSpPr>
          <p:nvPr>
            <p:ph type="body" sz="quarter" idx="20" hasCustomPrompt="1"/>
          </p:nvPr>
        </p:nvSpPr>
        <p:spPr>
          <a:xfrm>
            <a:off x="442026" y="4146698"/>
            <a:ext cx="2424224" cy="1006274"/>
          </a:xfrm>
        </p:spPr>
        <p:txBody>
          <a:bodyPr lIns="0" tIns="0" rIns="0" bIns="0" anchor="b">
            <a:noAutofit/>
          </a:bodyPr>
          <a:lstStyle>
            <a:lvl1pPr marL="0" indent="0" algn="l">
              <a:lnSpc>
                <a:spcPct val="120000"/>
              </a:lnSpc>
              <a:spcBef>
                <a:spcPts val="0"/>
              </a:spcBef>
              <a:buNone/>
              <a:defRPr sz="1600" b="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33" name="Text Placeholder 21"/>
          <p:cNvSpPr>
            <a:spLocks noGrp="1"/>
          </p:cNvSpPr>
          <p:nvPr>
            <p:ph type="body" sz="quarter" idx="21" hasCustomPrompt="1"/>
          </p:nvPr>
        </p:nvSpPr>
        <p:spPr>
          <a:xfrm>
            <a:off x="7155180" y="1446028"/>
            <a:ext cx="2423160" cy="2308328"/>
          </a:xfrm>
        </p:spPr>
        <p:txBody>
          <a:bodyPr lIns="0" tIns="0" rIns="0" bIns="0" anchor="b">
            <a:noAutofit/>
          </a:bodyPr>
          <a:lstStyle>
            <a:lvl1pPr marL="0" indent="0" algn="l">
              <a:lnSpc>
                <a:spcPct val="90000"/>
              </a:lnSpc>
              <a:spcBef>
                <a:spcPts val="0"/>
              </a:spcBef>
              <a:buNone/>
              <a:defRPr sz="3800" b="1"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34" name="Text Placeholder 21"/>
          <p:cNvSpPr>
            <a:spLocks noGrp="1"/>
          </p:cNvSpPr>
          <p:nvPr>
            <p:ph type="body" sz="quarter" idx="22" hasCustomPrompt="1"/>
          </p:nvPr>
        </p:nvSpPr>
        <p:spPr>
          <a:xfrm>
            <a:off x="7155180" y="3997842"/>
            <a:ext cx="2423160" cy="616688"/>
          </a:xfrm>
        </p:spPr>
        <p:txBody>
          <a:bodyPr lIns="0" tIns="0" rIns="0" bIns="0" anchor="t">
            <a:noAutofit/>
          </a:bodyPr>
          <a:lstStyle>
            <a:lvl1pPr marL="0" indent="0" algn="l">
              <a:lnSpc>
                <a:spcPct val="100000"/>
              </a:lnSpc>
              <a:spcBef>
                <a:spcPts val="0"/>
              </a:spcBef>
              <a:buNone/>
              <a:defRPr sz="18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Click to add text</a:t>
            </a:r>
            <a:endParaRPr dirty="0"/>
          </a:p>
        </p:txBody>
      </p:sp>
      <p:sp>
        <p:nvSpPr>
          <p:cNvPr id="20" name="Text Placeholder 21"/>
          <p:cNvSpPr>
            <a:spLocks noGrp="1"/>
          </p:cNvSpPr>
          <p:nvPr>
            <p:ph type="body" sz="quarter" idx="23" hasCustomPrompt="1"/>
          </p:nvPr>
        </p:nvSpPr>
        <p:spPr>
          <a:xfrm rot="16200000">
            <a:off x="3169992" y="4149988"/>
            <a:ext cx="2381694" cy="163537"/>
          </a:xfrm>
        </p:spPr>
        <p:txBody>
          <a:bodyPr lIns="0" tIns="0" rIns="0" bIns="0" anchor="t">
            <a:noAutofit/>
          </a:bodyPr>
          <a:lstStyle>
            <a:lvl1pPr marL="0" indent="0" algn="l">
              <a:lnSpc>
                <a:spcPct val="100000"/>
              </a:lnSpc>
              <a:spcBef>
                <a:spcPts val="0"/>
              </a:spcBef>
              <a:buNone/>
              <a:defRPr sz="10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Recipient Name</a:t>
            </a:r>
            <a:endParaRPr dirty="0"/>
          </a:p>
        </p:txBody>
      </p:sp>
      <p:sp>
        <p:nvSpPr>
          <p:cNvPr id="18" name="Rectangle 17"/>
          <p:cNvSpPr/>
          <p:nvPr userDrawn="1"/>
        </p:nvSpPr>
        <p:spPr>
          <a:xfrm>
            <a:off x="442027"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26" name="Text Placeholder 21"/>
          <p:cNvSpPr>
            <a:spLocks noGrp="1"/>
          </p:cNvSpPr>
          <p:nvPr>
            <p:ph type="body" sz="quarter" idx="24" hasCustomPrompt="1"/>
          </p:nvPr>
        </p:nvSpPr>
        <p:spPr>
          <a:xfrm rot="16200000">
            <a:off x="3480891" y="4010206"/>
            <a:ext cx="2381694" cy="443099"/>
          </a:xfrm>
        </p:spPr>
        <p:txBody>
          <a:bodyPr lIns="0" tIns="0" rIns="0" bIns="0" anchor="t">
            <a:noAutofit/>
          </a:bodyPr>
          <a:lstStyle>
            <a:lvl1pPr marL="0" indent="0" algn="l">
              <a:lnSpc>
                <a:spcPct val="12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Address</a:t>
            </a:r>
            <a:br>
              <a:rPr lang="en-US" dirty="0"/>
            </a:br>
            <a:r>
              <a:rPr lang="en-US" dirty="0"/>
              <a:t>City, ST  ZIP Code</a:t>
            </a:r>
            <a:endParaRPr dirty="0"/>
          </a:p>
        </p:txBody>
      </p:sp>
      <p:sp>
        <p:nvSpPr>
          <p:cNvPr id="29" name="Text Placeholder 21"/>
          <p:cNvSpPr>
            <a:spLocks noGrp="1"/>
          </p:cNvSpPr>
          <p:nvPr>
            <p:ph type="body" sz="quarter" idx="25" hasCustomPrompt="1"/>
          </p:nvPr>
        </p:nvSpPr>
        <p:spPr>
          <a:xfrm rot="16200000">
            <a:off x="5348943" y="4362492"/>
            <a:ext cx="1785749" cy="334471"/>
          </a:xfrm>
        </p:spPr>
        <p:txBody>
          <a:bodyPr lIns="0" tIns="0" rIns="0" bIns="0" anchor="t">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[Website]</a:t>
            </a:r>
            <a:br>
              <a:rPr lang="en-US" dirty="0"/>
            </a:br>
            <a:r>
              <a:rPr lang="en-US" dirty="0"/>
              <a:t>[Email]</a:t>
            </a:r>
            <a:endParaRPr dirty="0"/>
          </a:p>
        </p:txBody>
      </p:sp>
      <p:sp>
        <p:nvSpPr>
          <p:cNvPr id="30" name="Text Placeholder 21"/>
          <p:cNvSpPr>
            <a:spLocks noGrp="1"/>
          </p:cNvSpPr>
          <p:nvPr>
            <p:ph type="body" sz="quarter" idx="26" hasCustomPrompt="1"/>
          </p:nvPr>
        </p:nvSpPr>
        <p:spPr>
          <a:xfrm rot="16200000">
            <a:off x="5348943" y="6255090"/>
            <a:ext cx="1785749" cy="334471"/>
          </a:xfrm>
        </p:spPr>
        <p:txBody>
          <a:bodyPr lIns="0" tIns="0" rIns="0" bIns="0" anchor="t">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Tel [Telephone]</a:t>
            </a:r>
            <a:br>
              <a:rPr lang="en-US" dirty="0"/>
            </a:br>
            <a:r>
              <a:rPr lang="en-US" dirty="0"/>
              <a:t>Fax [Fax]</a:t>
            </a:r>
            <a:endParaRPr dirty="0"/>
          </a:p>
        </p:txBody>
      </p:sp>
      <p:sp>
        <p:nvSpPr>
          <p:cNvPr id="5" name="Picture Placeholder 4"/>
          <p:cNvSpPr>
            <a:spLocks noGrp="1"/>
          </p:cNvSpPr>
          <p:nvPr>
            <p:ph type="pic" sz="quarter" idx="27"/>
          </p:nvPr>
        </p:nvSpPr>
        <p:spPr>
          <a:xfrm>
            <a:off x="442082" y="839788"/>
            <a:ext cx="2424113" cy="2084387"/>
          </a:xfrm>
          <a:solidFill>
            <a:schemeClr val="bg1">
              <a:lumMod val="85000"/>
            </a:schemeClr>
          </a:solidFill>
        </p:spPr>
        <p:txBody>
          <a:bodyPr tIns="182880">
            <a:normAutofit/>
          </a:bodyPr>
          <a:lstStyle>
            <a:lvl1pPr marL="0" indent="0" algn="ctr">
              <a:buNone/>
              <a:defRPr sz="1400"/>
            </a:lvl1pPr>
          </a:lstStyle>
          <a:p>
            <a:r>
              <a:rPr lang="en-US"/>
              <a:t>Click icon to add picture</a:t>
            </a:r>
          </a:p>
        </p:txBody>
      </p:sp>
      <p:sp>
        <p:nvSpPr>
          <p:cNvPr id="32" name="Rectangle 31"/>
          <p:cNvSpPr/>
          <p:nvPr userDrawn="1"/>
        </p:nvSpPr>
        <p:spPr>
          <a:xfrm>
            <a:off x="6435513" y="2011680"/>
            <a:ext cx="54864" cy="53035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35" name="Rectangle 34"/>
          <p:cNvSpPr/>
          <p:nvPr userDrawn="1"/>
        </p:nvSpPr>
        <p:spPr>
          <a:xfrm>
            <a:off x="6435513" y="484844"/>
            <a:ext cx="54864" cy="1280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13" name="Text Placeholder 12"/>
          <p:cNvSpPr>
            <a:spLocks noGrp="1"/>
          </p:cNvSpPr>
          <p:nvPr>
            <p:ph type="body" sz="quarter" idx="28" hasCustomPrompt="1"/>
          </p:nvPr>
        </p:nvSpPr>
        <p:spPr>
          <a:xfrm>
            <a:off x="7155180" y="4658107"/>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40" name="Text Placeholder 12"/>
          <p:cNvSpPr>
            <a:spLocks noGrp="1"/>
          </p:cNvSpPr>
          <p:nvPr>
            <p:ph type="body" sz="quarter" idx="29" hasCustomPrompt="1"/>
          </p:nvPr>
        </p:nvSpPr>
        <p:spPr>
          <a:xfrm>
            <a:off x="442558" y="5260735"/>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Tree>
    <p:extLst>
      <p:ext uri="{BB962C8B-B14F-4D97-AF65-F5344CB8AC3E}">
        <p14:creationId xmlns:p14="http://schemas.microsoft.com/office/powerpoint/2010/main" val="586319277"/>
      </p:ext>
    </p:extLst>
  </p:cSld>
  <p:clrMapOvr>
    <a:masterClrMapping/>
  </p:clrMapOvr>
  <p:extLst>
    <p:ext uri="{DCECCB84-F9BA-43D5-87BE-67443E8EF086}">
      <p15:sldGuideLst xmlns:p15="http://schemas.microsoft.com/office/powerpoint/2012/main">
        <p15:guide id="1" orient="horz" pos="288" userDrawn="1">
          <p15:clr>
            <a:srgbClr val="FBAE40"/>
          </p15:clr>
        </p15:guide>
        <p15:guide id="2" orient="horz" pos="4608" userDrawn="1">
          <p15:clr>
            <a:srgbClr val="FBAE40"/>
          </p15:clr>
        </p15:guide>
        <p15:guide id="3" pos="272" userDrawn="1">
          <p15:clr>
            <a:srgbClr val="FBAE40"/>
          </p15:clr>
        </p15:guide>
        <p15:guide id="4" pos="1800" userDrawn="1">
          <p15:clr>
            <a:srgbClr val="FBAE40"/>
          </p15:clr>
        </p15:guide>
        <p15:guide id="6" pos="6035" userDrawn="1">
          <p15:clr>
            <a:srgbClr val="FBAE40"/>
          </p15:clr>
        </p15:guide>
        <p15:guide id="7" pos="450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cxnSp>
        <p:nvCxnSpPr>
          <p:cNvPr id="8" name="Straight Connector 7"/>
          <p:cNvCxnSpPr/>
          <p:nvPr userDrawn="1"/>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
          <p:cNvCxnSpPr/>
          <p:nvPr userDrawn="1"/>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31" name="Text Placeholder 21"/>
          <p:cNvSpPr>
            <a:spLocks noGrp="1"/>
          </p:cNvSpPr>
          <p:nvPr>
            <p:ph type="body" sz="quarter" idx="20" hasCustomPrompt="1"/>
          </p:nvPr>
        </p:nvSpPr>
        <p:spPr>
          <a:xfrm>
            <a:off x="434340" y="569862"/>
            <a:ext cx="2423160" cy="1373367"/>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3" name="Text Placeholder 21"/>
          <p:cNvSpPr>
            <a:spLocks noGrp="1"/>
          </p:cNvSpPr>
          <p:nvPr>
            <p:ph type="body" sz="quarter" idx="31" hasCustomPrompt="1"/>
          </p:nvPr>
        </p:nvSpPr>
        <p:spPr>
          <a:xfrm>
            <a:off x="434340" y="2158410"/>
            <a:ext cx="2423160" cy="1456660"/>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26" name="Text Placeholder 21"/>
          <p:cNvSpPr>
            <a:spLocks noGrp="1"/>
          </p:cNvSpPr>
          <p:nvPr>
            <p:ph type="body" sz="quarter" idx="36" hasCustomPrompt="1"/>
          </p:nvPr>
        </p:nvSpPr>
        <p:spPr>
          <a:xfrm>
            <a:off x="434340" y="3711724"/>
            <a:ext cx="2423160" cy="237054"/>
          </a:xfrm>
        </p:spPr>
        <p:txBody>
          <a:bodyPr lIns="0" tIns="0" rIns="0" bIns="0" anchor="b">
            <a:noAutofit/>
          </a:bodyPr>
          <a:lstStyle>
            <a:lvl1pPr marL="0" indent="0" algn="l">
              <a:lnSpc>
                <a:spcPct val="114000"/>
              </a:lnSpc>
              <a:spcBef>
                <a:spcPts val="800"/>
              </a:spcBef>
              <a:buNone/>
              <a:defRPr sz="11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27" name="Text Placeholder 21"/>
          <p:cNvSpPr>
            <a:spLocks noGrp="1"/>
          </p:cNvSpPr>
          <p:nvPr>
            <p:ph type="body" sz="quarter" idx="37" hasCustomPrompt="1"/>
          </p:nvPr>
        </p:nvSpPr>
        <p:spPr>
          <a:xfrm>
            <a:off x="434340" y="4034799"/>
            <a:ext cx="2423160" cy="515935"/>
          </a:xfrm>
        </p:spPr>
        <p:txBody>
          <a:bodyPr lIns="0" tIns="0" rIns="0" bIns="0" anchor="t">
            <a:noAutofit/>
          </a:bodyPr>
          <a:lstStyle>
            <a:lvl1pPr marL="112713" indent="-112713"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cxnSp>
        <p:nvCxnSpPr>
          <p:cNvPr id="35" name="Straight Connector 34" hidden="1"/>
          <p:cNvCxnSpPr/>
          <p:nvPr userDrawn="1"/>
        </p:nvCxnSpPr>
        <p:spPr>
          <a:xfrm>
            <a:off x="3748088" y="919011"/>
            <a:ext cx="2652712"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Text Placeholder 21"/>
          <p:cNvSpPr>
            <a:spLocks noGrp="1"/>
          </p:cNvSpPr>
          <p:nvPr>
            <p:ph type="body" sz="quarter" idx="42" hasCustomPrompt="1"/>
          </p:nvPr>
        </p:nvSpPr>
        <p:spPr>
          <a:xfrm>
            <a:off x="7144703" y="1616150"/>
            <a:ext cx="2444114" cy="680483"/>
          </a:xfrm>
        </p:spPr>
        <p:txBody>
          <a:bodyPr lIns="0" tIns="0" rIns="0" bIns="0" anchor="t">
            <a:noAutofit/>
          </a:bodyPr>
          <a:lstStyle>
            <a:lvl1pPr marL="73152" indent="-73152"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quotation</a:t>
            </a:r>
            <a:endParaRPr dirty="0"/>
          </a:p>
        </p:txBody>
      </p:sp>
      <p:sp>
        <p:nvSpPr>
          <p:cNvPr id="42" name="Text Placeholder 21"/>
          <p:cNvSpPr>
            <a:spLocks noGrp="1"/>
          </p:cNvSpPr>
          <p:nvPr>
            <p:ph type="body" sz="quarter" idx="43" hasCustomPrompt="1"/>
          </p:nvPr>
        </p:nvSpPr>
        <p:spPr>
          <a:xfrm>
            <a:off x="3771900" y="4784651"/>
            <a:ext cx="2423160" cy="2530549"/>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59" name="Text Placeholder 21"/>
          <p:cNvSpPr>
            <a:spLocks noGrp="1"/>
          </p:cNvSpPr>
          <p:nvPr>
            <p:ph type="body" sz="quarter" idx="48" hasCustomPrompt="1"/>
          </p:nvPr>
        </p:nvSpPr>
        <p:spPr>
          <a:xfrm>
            <a:off x="7155180" y="4359349"/>
            <a:ext cx="2423160" cy="1108397"/>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38" name="Rectangle 37"/>
          <p:cNvSpPr/>
          <p:nvPr userDrawn="1"/>
        </p:nvSpPr>
        <p:spPr>
          <a:xfrm>
            <a:off x="43380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40" name="Text Placeholder 21"/>
          <p:cNvSpPr>
            <a:spLocks noGrp="1"/>
          </p:cNvSpPr>
          <p:nvPr>
            <p:ph type="body" sz="quarter" idx="49" hasCustomPrompt="1"/>
          </p:nvPr>
        </p:nvSpPr>
        <p:spPr>
          <a:xfrm>
            <a:off x="3771900" y="3795822"/>
            <a:ext cx="2423160" cy="754911"/>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4" name="Picture Placeholder 4"/>
          <p:cNvSpPr>
            <a:spLocks noGrp="1"/>
          </p:cNvSpPr>
          <p:nvPr>
            <p:ph type="pic" sz="quarter" idx="27"/>
          </p:nvPr>
        </p:nvSpPr>
        <p:spPr>
          <a:xfrm>
            <a:off x="5050465" y="850606"/>
            <a:ext cx="1144595" cy="2834640"/>
          </a:xfrm>
          <a:solidFill>
            <a:schemeClr val="bg1">
              <a:lumMod val="85000"/>
            </a:schemeClr>
          </a:solidFill>
        </p:spPr>
        <p:txBody>
          <a:bodyPr tIns="182880">
            <a:normAutofit/>
          </a:bodyPr>
          <a:lstStyle>
            <a:lvl1pPr marL="0" indent="0" algn="ctr">
              <a:buNone/>
              <a:defRPr sz="1400"/>
            </a:lvl1pPr>
          </a:lstStyle>
          <a:p>
            <a:r>
              <a:rPr lang="en-US"/>
              <a:t>Click icon to add picture</a:t>
            </a:r>
          </a:p>
        </p:txBody>
      </p:sp>
      <p:sp>
        <p:nvSpPr>
          <p:cNvPr id="46" name="Picture Placeholder 4"/>
          <p:cNvSpPr>
            <a:spLocks noGrp="1"/>
          </p:cNvSpPr>
          <p:nvPr>
            <p:ph type="pic" sz="quarter" idx="50"/>
          </p:nvPr>
        </p:nvSpPr>
        <p:spPr>
          <a:xfrm>
            <a:off x="434340" y="4688343"/>
            <a:ext cx="2423160" cy="1600200"/>
          </a:xfrm>
          <a:solidFill>
            <a:schemeClr val="bg1">
              <a:lumMod val="85000"/>
            </a:schemeClr>
          </a:solidFill>
        </p:spPr>
        <p:txBody>
          <a:bodyPr tIns="182880">
            <a:normAutofit/>
          </a:bodyPr>
          <a:lstStyle>
            <a:lvl1pPr marL="0" indent="0" algn="ctr">
              <a:buNone/>
              <a:defRPr sz="1400"/>
            </a:lvl1pPr>
          </a:lstStyle>
          <a:p>
            <a:r>
              <a:rPr lang="en-US"/>
              <a:t>Click icon to add picture</a:t>
            </a:r>
          </a:p>
        </p:txBody>
      </p:sp>
      <p:sp>
        <p:nvSpPr>
          <p:cNvPr id="47" name="Rectangle 46"/>
          <p:cNvSpPr/>
          <p:nvPr userDrawn="1"/>
        </p:nvSpPr>
        <p:spPr>
          <a:xfrm>
            <a:off x="433809" y="6360183"/>
            <a:ext cx="2424223" cy="709329"/>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49" name="Rectangle 48"/>
          <p:cNvSpPr/>
          <p:nvPr userDrawn="1"/>
        </p:nvSpPr>
        <p:spPr>
          <a:xfrm>
            <a:off x="377136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50" name="Rectangle 49"/>
          <p:cNvSpPr/>
          <p:nvPr userDrawn="1"/>
        </p:nvSpPr>
        <p:spPr>
          <a:xfrm>
            <a:off x="715464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51" name="Text Placeholder 12"/>
          <p:cNvSpPr>
            <a:spLocks noGrp="1"/>
          </p:cNvSpPr>
          <p:nvPr>
            <p:ph type="body" sz="quarter" idx="29" hasCustomPrompt="1"/>
          </p:nvPr>
        </p:nvSpPr>
        <p:spPr>
          <a:xfrm>
            <a:off x="434340" y="2010962"/>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55" name="Text Placeholder 12"/>
          <p:cNvSpPr>
            <a:spLocks noGrp="1"/>
          </p:cNvSpPr>
          <p:nvPr>
            <p:ph type="body" sz="quarter" idx="51" hasCustomPrompt="1"/>
          </p:nvPr>
        </p:nvSpPr>
        <p:spPr>
          <a:xfrm>
            <a:off x="3771900" y="4624733"/>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62" name="Text Placeholder 21"/>
          <p:cNvSpPr>
            <a:spLocks noGrp="1"/>
          </p:cNvSpPr>
          <p:nvPr>
            <p:ph type="body" sz="quarter" idx="52" hasCustomPrompt="1"/>
          </p:nvPr>
        </p:nvSpPr>
        <p:spPr>
          <a:xfrm>
            <a:off x="7155180" y="569862"/>
            <a:ext cx="2423160" cy="812371"/>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63" name="Text Placeholder 12"/>
          <p:cNvSpPr>
            <a:spLocks noGrp="1"/>
          </p:cNvSpPr>
          <p:nvPr>
            <p:ph type="body" sz="quarter" idx="53" hasCustomPrompt="1"/>
          </p:nvPr>
        </p:nvSpPr>
        <p:spPr>
          <a:xfrm>
            <a:off x="7155180" y="1446367"/>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64" name="Text Placeholder 21"/>
          <p:cNvSpPr>
            <a:spLocks noGrp="1"/>
          </p:cNvSpPr>
          <p:nvPr>
            <p:ph type="body" sz="quarter" idx="54" hasCustomPrompt="1"/>
          </p:nvPr>
        </p:nvSpPr>
        <p:spPr>
          <a:xfrm>
            <a:off x="7144703" y="2354879"/>
            <a:ext cx="2444114" cy="175671"/>
          </a:xfrm>
        </p:spPr>
        <p:txBody>
          <a:bodyPr lIns="0" tIns="0" rIns="0" bIns="0" anchor="t">
            <a:noAutofit/>
          </a:bodyPr>
          <a:lstStyle>
            <a:lvl1pPr marL="228600" indent="-137160" algn="l">
              <a:lnSpc>
                <a:spcPct val="100000"/>
              </a:lnSpc>
              <a:spcBef>
                <a:spcPts val="0"/>
              </a:spcBef>
              <a:buClr>
                <a:schemeClr val="tx1"/>
              </a:buClr>
              <a:buFont typeface="Arial" panose="020B0604020202020204" pitchFamily="34" charset="0"/>
              <a:buChar char="—"/>
              <a:defRPr sz="900" i="0">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attribution</a:t>
            </a:r>
            <a:endParaRPr dirty="0"/>
          </a:p>
        </p:txBody>
      </p:sp>
      <p:sp>
        <p:nvSpPr>
          <p:cNvPr id="65" name="Text Placeholder 21"/>
          <p:cNvSpPr>
            <a:spLocks noGrp="1"/>
          </p:cNvSpPr>
          <p:nvPr>
            <p:ph type="body" sz="quarter" idx="55" hasCustomPrompt="1"/>
          </p:nvPr>
        </p:nvSpPr>
        <p:spPr>
          <a:xfrm>
            <a:off x="7144703" y="2636876"/>
            <a:ext cx="2444114" cy="680483"/>
          </a:xfrm>
        </p:spPr>
        <p:txBody>
          <a:bodyPr lIns="0" tIns="0" rIns="0" bIns="0" anchor="t">
            <a:noAutofit/>
          </a:bodyPr>
          <a:lstStyle>
            <a:lvl1pPr marL="73152" indent="-73152"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quotation</a:t>
            </a:r>
            <a:endParaRPr dirty="0"/>
          </a:p>
        </p:txBody>
      </p:sp>
      <p:sp>
        <p:nvSpPr>
          <p:cNvPr id="66" name="Text Placeholder 21"/>
          <p:cNvSpPr>
            <a:spLocks noGrp="1"/>
          </p:cNvSpPr>
          <p:nvPr>
            <p:ph type="body" sz="quarter" idx="56" hasCustomPrompt="1"/>
          </p:nvPr>
        </p:nvSpPr>
        <p:spPr>
          <a:xfrm>
            <a:off x="7144703" y="3375605"/>
            <a:ext cx="2444114" cy="175671"/>
          </a:xfrm>
        </p:spPr>
        <p:txBody>
          <a:bodyPr lIns="0" tIns="0" rIns="0" bIns="0" anchor="t">
            <a:noAutofit/>
          </a:bodyPr>
          <a:lstStyle>
            <a:lvl1pPr marL="228600" indent="-137160" algn="l">
              <a:lnSpc>
                <a:spcPct val="100000"/>
              </a:lnSpc>
              <a:spcBef>
                <a:spcPts val="0"/>
              </a:spcBef>
              <a:buClr>
                <a:schemeClr val="tx1"/>
              </a:buClr>
              <a:buFont typeface="Arial" panose="020B0604020202020204" pitchFamily="34" charset="0"/>
              <a:buChar char="—"/>
              <a:defRPr sz="900" i="0">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attribution</a:t>
            </a:r>
            <a:endParaRPr dirty="0"/>
          </a:p>
        </p:txBody>
      </p:sp>
      <p:sp>
        <p:nvSpPr>
          <p:cNvPr id="67" name="Text Placeholder 21"/>
          <p:cNvSpPr>
            <a:spLocks noGrp="1"/>
          </p:cNvSpPr>
          <p:nvPr>
            <p:ph type="body" sz="quarter" idx="57" hasCustomPrompt="1"/>
          </p:nvPr>
        </p:nvSpPr>
        <p:spPr>
          <a:xfrm>
            <a:off x="7155180" y="3633329"/>
            <a:ext cx="2423160" cy="513370"/>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68" name="Text Placeholder 12"/>
          <p:cNvSpPr>
            <a:spLocks noGrp="1"/>
          </p:cNvSpPr>
          <p:nvPr>
            <p:ph type="body" sz="quarter" idx="58" hasCustomPrompt="1"/>
          </p:nvPr>
        </p:nvSpPr>
        <p:spPr>
          <a:xfrm>
            <a:off x="7155180" y="4210833"/>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69" name="Text Placeholder 21"/>
          <p:cNvSpPr>
            <a:spLocks noGrp="1"/>
          </p:cNvSpPr>
          <p:nvPr>
            <p:ph type="body" sz="quarter" idx="59" hasCustomPrompt="1"/>
          </p:nvPr>
        </p:nvSpPr>
        <p:spPr>
          <a:xfrm>
            <a:off x="7155180" y="5901071"/>
            <a:ext cx="2423160" cy="1414129"/>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70" name="Text Placeholder 21"/>
          <p:cNvSpPr>
            <a:spLocks noGrp="1"/>
          </p:cNvSpPr>
          <p:nvPr>
            <p:ph type="body" sz="quarter" idx="60" hasCustomPrompt="1"/>
          </p:nvPr>
        </p:nvSpPr>
        <p:spPr>
          <a:xfrm>
            <a:off x="7155180" y="5610985"/>
            <a:ext cx="2423160" cy="205024"/>
          </a:xfrm>
        </p:spPr>
        <p:txBody>
          <a:bodyPr lIns="0" tIns="0" rIns="0" bIns="0" anchor="b">
            <a:noAutofit/>
          </a:bodyPr>
          <a:lstStyle>
            <a:lvl1pPr marL="0" indent="0" algn="l">
              <a:lnSpc>
                <a:spcPct val="120000"/>
              </a:lnSpc>
              <a:spcBef>
                <a:spcPts val="0"/>
              </a:spcBef>
              <a:buNone/>
              <a:defRPr sz="11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Tree>
    <p:extLst>
      <p:ext uri="{BB962C8B-B14F-4D97-AF65-F5344CB8AC3E}">
        <p14:creationId xmlns:p14="http://schemas.microsoft.com/office/powerpoint/2010/main" val="1184508751"/>
      </p:ext>
    </p:extLst>
  </p:cSld>
  <p:clrMapOvr>
    <a:masterClrMapping/>
  </p:clrMapOvr>
  <p:extLst>
    <p:ext uri="{DCECCB84-F9BA-43D5-87BE-67443E8EF086}">
      <p15:sldGuideLst xmlns:p15="http://schemas.microsoft.com/office/powerpoint/2012/main">
        <p15:guide id="1" pos="231" userDrawn="1">
          <p15:clr>
            <a:srgbClr val="FBAE40"/>
          </p15:clr>
        </p15:guide>
        <p15:guide id="2" pos="1902" userDrawn="1">
          <p15:clr>
            <a:srgbClr val="FBAE40"/>
          </p15:clr>
        </p15:guide>
        <p15:guide id="3" pos="2361" userDrawn="1">
          <p15:clr>
            <a:srgbClr val="FBAE40"/>
          </p15:clr>
        </p15:guide>
        <p15:guide id="4" pos="4032" userDrawn="1">
          <p15:clr>
            <a:srgbClr val="FBAE40"/>
          </p15:clr>
        </p15:guide>
        <p15:guide id="5" pos="4494" userDrawn="1">
          <p15:clr>
            <a:srgbClr val="FBAE40"/>
          </p15:clr>
        </p15:guide>
        <p15:guide id="6" pos="6105" userDrawn="1">
          <p15:clr>
            <a:srgbClr val="FBAE40"/>
          </p15:clr>
        </p15:guide>
        <p15:guide id="7" orient="horz" pos="288" userDrawn="1">
          <p15:clr>
            <a:srgbClr val="FBAE40"/>
          </p15:clr>
        </p15:guide>
        <p15:guide id="8" orient="horz" pos="460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2/16/2023</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
        <p:nvSpPr>
          <p:cNvPr id="7" name="Rectangle 6"/>
          <p:cNvSpPr/>
          <p:nvPr/>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dirty="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If you need more placeholders for titles, subtitles or body text, just make a copy of what you need and drag it into place. PowerPoint’s Smart Guides will help you align it with everything else.</a:t>
            </a:r>
            <a:endParaRPr lang="en-US" sz="1000" dirty="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dirty="0">
                <a:solidFill>
                  <a:prstClr val="white">
                    <a:lumMod val="50000"/>
                  </a:prstClr>
                </a:solidFill>
                <a:latin typeface="Calibri Light" panose="020F0302020204030204" pitchFamily="34" charset="0"/>
                <a:cs typeface="Calibri" panose="020F0502020204030204" pitchFamily="34" charset="0"/>
              </a:rPr>
              <a:t>By the way, if</a:t>
            </a:r>
            <a:r>
              <a:rPr lang="en-US" sz="1000" baseline="0" dirty="0">
                <a:solidFill>
                  <a:prstClr val="white">
                    <a:lumMod val="50000"/>
                  </a:prstClr>
                </a:solidFill>
                <a:latin typeface="Calibri Light" panose="020F0302020204030204" pitchFamily="34" charset="0"/>
                <a:cs typeface="Calibri" panose="020F0502020204030204" pitchFamily="34" charset="0"/>
              </a:rPr>
              <a:t> you need to move or copy the thin black lines, you can select them by clicking the dotted outline.</a:t>
            </a:r>
            <a:endParaRPr lang="en-US" sz="1000" dirty="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Clr>
          <a:schemeClr val="accent1"/>
        </a:buClr>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Clr>
          <a:schemeClr val="accent1"/>
        </a:buClr>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Clr>
          <a:schemeClr val="accent1"/>
        </a:buClr>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Clr>
          <a:schemeClr val="accent1"/>
        </a:buClr>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rndmvlib@gmail.com" TargetMode="External"/><Relationship Id="rId2" Type="http://schemas.openxmlformats.org/officeDocument/2006/relationships/hyperlink" Target="http://www.mountvernonwa.gov/Library"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22"/>
          </p:nvPr>
        </p:nvSpPr>
        <p:spPr>
          <a:xfrm>
            <a:off x="7143732" y="5442059"/>
            <a:ext cx="2423160" cy="2441869"/>
          </a:xfrm>
        </p:spPr>
        <p:txBody>
          <a:bodyPr/>
          <a:lstStyle/>
          <a:p>
            <a:r>
              <a:rPr lang="en-US" sz="1400" cap="all" dirty="0">
                <a:latin typeface="Candara" panose="020E0502030303020204" pitchFamily="34" charset="0"/>
              </a:rPr>
              <a:t>Join the Friends of the </a:t>
            </a:r>
          </a:p>
          <a:p>
            <a:r>
              <a:rPr lang="en-US" sz="1400" cap="all" dirty="0">
                <a:latin typeface="Candara" panose="020E0502030303020204" pitchFamily="34" charset="0"/>
              </a:rPr>
              <a:t>Mount Vernon Library Today</a:t>
            </a:r>
          </a:p>
          <a:p>
            <a:endParaRPr lang="en-US" sz="1300" dirty="0">
              <a:latin typeface="Candara" panose="020E0502030303020204" pitchFamily="34" charset="0"/>
            </a:endParaRPr>
          </a:p>
          <a:p>
            <a:r>
              <a:rPr lang="en-US" sz="1300" dirty="0">
                <a:solidFill>
                  <a:schemeClr val="accent3">
                    <a:lumMod val="50000"/>
                  </a:schemeClr>
                </a:solidFill>
                <a:latin typeface="Candara" panose="020E0502030303020204" pitchFamily="34" charset="0"/>
              </a:rPr>
              <a:t>Friends are advocates for literacy and reading, and promote the library as a vital informational, cultural, and educational asset to our community. </a:t>
            </a:r>
          </a:p>
        </p:txBody>
      </p:sp>
      <p:sp>
        <p:nvSpPr>
          <p:cNvPr id="8" name="Text Placeholder 7"/>
          <p:cNvSpPr>
            <a:spLocks noGrp="1"/>
          </p:cNvSpPr>
          <p:nvPr>
            <p:ph type="body" sz="quarter" idx="23"/>
          </p:nvPr>
        </p:nvSpPr>
        <p:spPr>
          <a:xfrm rot="16200000">
            <a:off x="2997371" y="3870360"/>
            <a:ext cx="2961505" cy="181893"/>
          </a:xfrm>
        </p:spPr>
        <p:txBody>
          <a:bodyPr/>
          <a:lstStyle/>
          <a:p>
            <a:r>
              <a:rPr lang="en-US" sz="1200" dirty="0"/>
              <a:t>Friends of the Mount Vernon Library</a:t>
            </a:r>
          </a:p>
        </p:txBody>
      </p:sp>
      <p:sp>
        <p:nvSpPr>
          <p:cNvPr id="9" name="Text Placeholder 8"/>
          <p:cNvSpPr>
            <a:spLocks noGrp="1"/>
          </p:cNvSpPr>
          <p:nvPr>
            <p:ph type="body" sz="quarter" idx="24"/>
          </p:nvPr>
        </p:nvSpPr>
        <p:spPr>
          <a:xfrm rot="16200000">
            <a:off x="3609616" y="4003020"/>
            <a:ext cx="2381694" cy="457472"/>
          </a:xfrm>
        </p:spPr>
        <p:txBody>
          <a:bodyPr/>
          <a:lstStyle/>
          <a:p>
            <a:r>
              <a:rPr lang="en-US" sz="1200" dirty="0"/>
              <a:t>315 Snoqualmie Street</a:t>
            </a:r>
          </a:p>
          <a:p>
            <a:r>
              <a:rPr lang="en-US" sz="1200" dirty="0"/>
              <a:t>Mount Vernon, WA 98273</a:t>
            </a:r>
          </a:p>
          <a:p>
            <a:endParaRPr lang="en-US" sz="1200" dirty="0"/>
          </a:p>
        </p:txBody>
      </p:sp>
      <p:sp>
        <p:nvSpPr>
          <p:cNvPr id="13" name="Text Placeholder 12"/>
          <p:cNvSpPr>
            <a:spLocks noGrp="1"/>
          </p:cNvSpPr>
          <p:nvPr>
            <p:ph type="body" sz="quarter" idx="28"/>
          </p:nvPr>
        </p:nvSpPr>
        <p:spPr>
          <a:xfrm>
            <a:off x="7145980" y="7356299"/>
            <a:ext cx="2423160" cy="36576"/>
          </a:xfrm>
        </p:spPr>
        <p:txBody>
          <a:bodyPr/>
          <a:lstStyle/>
          <a:p>
            <a:endParaRPr lang="en-US" dirty="0"/>
          </a:p>
        </p:txBody>
      </p:sp>
      <p:sp>
        <p:nvSpPr>
          <p:cNvPr id="20" name="Text Placeholder 19"/>
          <p:cNvSpPr>
            <a:spLocks noGrp="1"/>
          </p:cNvSpPr>
          <p:nvPr>
            <p:ph type="body" sz="quarter" idx="25"/>
          </p:nvPr>
        </p:nvSpPr>
        <p:spPr>
          <a:xfrm rot="16200000">
            <a:off x="4732604" y="5963677"/>
            <a:ext cx="2300023" cy="334471"/>
          </a:xfrm>
        </p:spPr>
        <p:txBody>
          <a:bodyPr/>
          <a:lstStyle/>
          <a:p>
            <a:endParaRPr lang="en-US" u="sng" dirty="0">
              <a:solidFill>
                <a:schemeClr val="tx1"/>
              </a:solidFill>
              <a:hlinkClick r:id="rId2"/>
            </a:endParaRPr>
          </a:p>
          <a:p>
            <a:r>
              <a:rPr lang="en-US" b="1" i="0" u="sng" dirty="0">
                <a:solidFill>
                  <a:srgbClr val="355E76"/>
                </a:solidFill>
                <a:effectLst/>
                <a:latin typeface="Roboto" panose="02000000000000000000" pitchFamily="2" charset="0"/>
                <a:hlinkClick r:id="rId3"/>
              </a:rPr>
              <a:t>frndmvlib@gmail.com</a:t>
            </a:r>
            <a:endParaRPr lang="en-US" b="1" i="0" u="sng" dirty="0">
              <a:solidFill>
                <a:srgbClr val="355E76"/>
              </a:solidFill>
              <a:effectLst/>
              <a:latin typeface="Roboto" panose="02000000000000000000" pitchFamily="2" charset="0"/>
            </a:endParaRPr>
          </a:p>
          <a:p>
            <a:r>
              <a:rPr lang="en-US" u="sng" dirty="0">
                <a:solidFill>
                  <a:schemeClr val="tx1"/>
                </a:solidFill>
                <a:hlinkClick r:id="rId2"/>
              </a:rPr>
              <a:t>http://www.mountvernonwa.gov/Library</a:t>
            </a:r>
            <a:endParaRPr lang="en-US" u="sng" dirty="0">
              <a:solidFill>
                <a:schemeClr val="tx1"/>
              </a:solidFill>
            </a:endParaRPr>
          </a:p>
          <a:p>
            <a:r>
              <a:rPr lang="en-US" dirty="0">
                <a:solidFill>
                  <a:schemeClr val="tx1"/>
                </a:solidFill>
              </a:rPr>
              <a:t>360-336-6209</a:t>
            </a:r>
          </a:p>
        </p:txBody>
      </p:sp>
      <p:sp>
        <p:nvSpPr>
          <p:cNvPr id="24" name="TextBox 23"/>
          <p:cNvSpPr txBox="1"/>
          <p:nvPr/>
        </p:nvSpPr>
        <p:spPr>
          <a:xfrm>
            <a:off x="428017" y="530034"/>
            <a:ext cx="2451370" cy="7032694"/>
          </a:xfrm>
          <a:prstGeom prst="rect">
            <a:avLst/>
          </a:prstGeom>
          <a:noFill/>
        </p:spPr>
        <p:txBody>
          <a:bodyPr wrap="square" rtlCol="0">
            <a:spAutoFit/>
          </a:bodyPr>
          <a:lstStyle/>
          <a:p>
            <a:r>
              <a:rPr lang="en-US" sz="1100" b="1" i="1" dirty="0">
                <a:latin typeface="Candara" panose="020E0502030303020204" pitchFamily="34" charset="0"/>
              </a:rPr>
              <a:t>Friends of the Mount Vernon Library</a:t>
            </a:r>
            <a:endParaRPr lang="en-US" sz="1100" dirty="0">
              <a:latin typeface="Candara" panose="020E0502030303020204" pitchFamily="34" charset="0"/>
            </a:endParaRPr>
          </a:p>
          <a:p>
            <a:r>
              <a:rPr lang="en-US" sz="1100" i="1" dirty="0">
                <a:latin typeface="Candara" panose="020E0502030303020204" pitchFamily="34" charset="0"/>
              </a:rPr>
              <a:t>Annual Membership Levels:</a:t>
            </a:r>
          </a:p>
          <a:p>
            <a:endParaRPr lang="en-US" sz="1100" dirty="0">
              <a:latin typeface="Candara" panose="020E0502030303020204" pitchFamily="34" charset="0"/>
            </a:endParaRPr>
          </a:p>
          <a:p>
            <a:r>
              <a:rPr lang="en-US" sz="1100" dirty="0">
                <a:latin typeface="Candara" panose="020E0502030303020204" pitchFamily="34" charset="0"/>
              </a:rPr>
              <a:t>[  ] </a:t>
            </a:r>
            <a:r>
              <a:rPr lang="en-US" sz="1100" b="1" dirty="0">
                <a:latin typeface="Candara" panose="020E0502030303020204" pitchFamily="34" charset="0"/>
              </a:rPr>
              <a:t>$5</a:t>
            </a:r>
            <a:r>
              <a:rPr lang="en-US" sz="1100" dirty="0">
                <a:latin typeface="Candara" panose="020E0502030303020204" pitchFamily="34" charset="0"/>
              </a:rPr>
              <a:t> Browser         [  ] </a:t>
            </a:r>
            <a:r>
              <a:rPr lang="en-US" sz="1100" b="1" dirty="0">
                <a:latin typeface="Candara" panose="020E0502030303020204" pitchFamily="34" charset="0"/>
              </a:rPr>
              <a:t>$10</a:t>
            </a:r>
            <a:r>
              <a:rPr lang="en-US" sz="1100" dirty="0">
                <a:latin typeface="Candara" panose="020E0502030303020204" pitchFamily="34" charset="0"/>
              </a:rPr>
              <a:t> Page Turner    [  ] </a:t>
            </a:r>
            <a:r>
              <a:rPr lang="en-US" sz="1100" b="1" dirty="0">
                <a:latin typeface="Candara" panose="020E0502030303020204" pitchFamily="34" charset="0"/>
              </a:rPr>
              <a:t>$20</a:t>
            </a:r>
            <a:r>
              <a:rPr lang="en-US" sz="1100" dirty="0">
                <a:latin typeface="Candara" panose="020E0502030303020204" pitchFamily="34" charset="0"/>
              </a:rPr>
              <a:t> Short Story  [  ] </a:t>
            </a:r>
            <a:r>
              <a:rPr lang="en-US" sz="1100" b="1" dirty="0">
                <a:latin typeface="Candara" panose="020E0502030303020204" pitchFamily="34" charset="0"/>
              </a:rPr>
              <a:t>$50</a:t>
            </a:r>
            <a:r>
              <a:rPr lang="en-US" sz="1100" dirty="0">
                <a:latin typeface="Candara" panose="020E0502030303020204" pitchFamily="34" charset="0"/>
              </a:rPr>
              <a:t> Novel    </a:t>
            </a:r>
          </a:p>
          <a:p>
            <a:r>
              <a:rPr lang="en-US" sz="1100" dirty="0">
                <a:latin typeface="Candara" panose="020E0502030303020204" pitchFamily="34" charset="0"/>
              </a:rPr>
              <a:t>[  ] </a:t>
            </a:r>
            <a:r>
              <a:rPr lang="en-US" sz="1100" b="1" dirty="0">
                <a:latin typeface="Candara" panose="020E0502030303020204" pitchFamily="34" charset="0"/>
              </a:rPr>
              <a:t>$100</a:t>
            </a:r>
            <a:r>
              <a:rPr lang="en-US" sz="1100" dirty="0">
                <a:latin typeface="Candara" panose="020E0502030303020204" pitchFamily="34" charset="0"/>
              </a:rPr>
              <a:t> Bestseller  [  ] </a:t>
            </a:r>
            <a:r>
              <a:rPr lang="en-US" sz="1100" b="1" dirty="0">
                <a:latin typeface="Candara" panose="020E0502030303020204" pitchFamily="34" charset="0"/>
              </a:rPr>
              <a:t>$250</a:t>
            </a:r>
            <a:r>
              <a:rPr lang="en-US" sz="1100" dirty="0">
                <a:latin typeface="Candara" panose="020E0502030303020204" pitchFamily="34" charset="0"/>
              </a:rPr>
              <a:t> Classic        [  ] </a:t>
            </a:r>
            <a:r>
              <a:rPr lang="en-US" sz="1100" b="1" dirty="0">
                <a:latin typeface="Candara" panose="020E0502030303020204" pitchFamily="34" charset="0"/>
              </a:rPr>
              <a:t>$500</a:t>
            </a:r>
            <a:r>
              <a:rPr lang="en-US" sz="1100" dirty="0">
                <a:latin typeface="Candara" panose="020E0502030303020204" pitchFamily="34" charset="0"/>
              </a:rPr>
              <a:t> Publisher  </a:t>
            </a:r>
          </a:p>
          <a:p>
            <a:r>
              <a:rPr lang="en-US" sz="1100" dirty="0">
                <a:latin typeface="Candara" panose="020E0502030303020204" pitchFamily="34" charset="0"/>
              </a:rPr>
              <a:t>[  ] </a:t>
            </a:r>
            <a:r>
              <a:rPr lang="en-US" sz="1100" b="1" dirty="0">
                <a:latin typeface="Candara" panose="020E0502030303020204" pitchFamily="34" charset="0"/>
              </a:rPr>
              <a:t>$ </a:t>
            </a:r>
            <a:r>
              <a:rPr lang="en-US" sz="1100" b="1" u="sng" dirty="0">
                <a:latin typeface="Candara" panose="020E0502030303020204" pitchFamily="34" charset="0"/>
              </a:rPr>
              <a:t>	</a:t>
            </a:r>
            <a:r>
              <a:rPr lang="en-US" sz="1100" b="1" dirty="0">
                <a:latin typeface="Candara" panose="020E0502030303020204" pitchFamily="34" charset="0"/>
              </a:rPr>
              <a:t> </a:t>
            </a:r>
            <a:r>
              <a:rPr lang="en-US" sz="1100" dirty="0">
                <a:latin typeface="Candara" panose="020E0502030303020204" pitchFamily="34" charset="0"/>
              </a:rPr>
              <a:t>Other      </a:t>
            </a:r>
          </a:p>
          <a:p>
            <a:r>
              <a:rPr lang="en-US" sz="1100" dirty="0">
                <a:latin typeface="Candara" panose="020E0502030303020204" pitchFamily="34" charset="0"/>
              </a:rPr>
              <a:t> </a:t>
            </a:r>
          </a:p>
          <a:p>
            <a:r>
              <a:rPr lang="en-US" sz="1100" b="1" dirty="0">
                <a:latin typeface="Candara" panose="020E0502030303020204" pitchFamily="34" charset="0"/>
              </a:rPr>
              <a:t>Name: </a:t>
            </a:r>
            <a:endParaRPr lang="en-US" sz="1100" dirty="0">
              <a:latin typeface="Candara" panose="020E0502030303020204" pitchFamily="34" charset="0"/>
            </a:endParaRPr>
          </a:p>
          <a:p>
            <a:r>
              <a:rPr lang="en-US" sz="1100" dirty="0">
                <a:latin typeface="Candara" panose="020E0502030303020204" pitchFamily="34" charset="0"/>
              </a:rPr>
              <a:t>_______________________________</a:t>
            </a:r>
          </a:p>
          <a:p>
            <a:r>
              <a:rPr lang="en-US" sz="1100" dirty="0">
                <a:latin typeface="Candara" panose="020E0502030303020204" pitchFamily="34" charset="0"/>
              </a:rPr>
              <a:t> </a:t>
            </a:r>
          </a:p>
          <a:p>
            <a:r>
              <a:rPr lang="en-US" sz="1100" b="1" dirty="0">
                <a:latin typeface="Candara" panose="020E0502030303020204" pitchFamily="34" charset="0"/>
              </a:rPr>
              <a:t>Address: </a:t>
            </a:r>
          </a:p>
          <a:p>
            <a:r>
              <a:rPr lang="en-US" sz="1100" dirty="0">
                <a:latin typeface="Candara" panose="020E0502030303020204" pitchFamily="34" charset="0"/>
              </a:rPr>
              <a:t>_____________________________</a:t>
            </a:r>
          </a:p>
          <a:p>
            <a:endParaRPr lang="en-US" sz="1100" dirty="0">
              <a:latin typeface="Candara" panose="020E0502030303020204" pitchFamily="34" charset="0"/>
            </a:endParaRPr>
          </a:p>
          <a:p>
            <a:r>
              <a:rPr lang="en-US" sz="1100" dirty="0">
                <a:latin typeface="Candara" panose="020E0502030303020204" pitchFamily="34" charset="0"/>
              </a:rPr>
              <a:t>_____________________________</a:t>
            </a:r>
          </a:p>
          <a:p>
            <a:r>
              <a:rPr lang="en-US" sz="1100" dirty="0">
                <a:latin typeface="Candara" panose="020E0502030303020204" pitchFamily="34" charset="0"/>
              </a:rPr>
              <a:t> </a:t>
            </a:r>
          </a:p>
          <a:p>
            <a:r>
              <a:rPr lang="en-US" sz="1100" b="1" dirty="0">
                <a:latin typeface="Candara" panose="020E0502030303020204" pitchFamily="34" charset="0"/>
              </a:rPr>
              <a:t>City: </a:t>
            </a:r>
            <a:r>
              <a:rPr lang="en-US" sz="1100" dirty="0">
                <a:latin typeface="Candara" panose="020E0502030303020204" pitchFamily="34" charset="0"/>
              </a:rPr>
              <a:t>_________________________  </a:t>
            </a:r>
          </a:p>
          <a:p>
            <a:endParaRPr lang="en-US" sz="1100" dirty="0">
              <a:latin typeface="Candara" panose="020E0502030303020204" pitchFamily="34" charset="0"/>
            </a:endParaRPr>
          </a:p>
          <a:p>
            <a:r>
              <a:rPr lang="en-US" sz="1100" b="1" dirty="0">
                <a:latin typeface="Candara" panose="020E0502030303020204" pitchFamily="34" charset="0"/>
              </a:rPr>
              <a:t>State: </a:t>
            </a:r>
            <a:r>
              <a:rPr lang="en-US" sz="1100" dirty="0">
                <a:latin typeface="Candara" panose="020E0502030303020204" pitchFamily="34" charset="0"/>
              </a:rPr>
              <a:t>________ </a:t>
            </a:r>
            <a:r>
              <a:rPr lang="en-US" sz="1100" b="1" dirty="0">
                <a:latin typeface="Candara" panose="020E0502030303020204" pitchFamily="34" charset="0"/>
              </a:rPr>
              <a:t>ZIP: </a:t>
            </a:r>
            <a:r>
              <a:rPr lang="en-US" sz="1100" dirty="0">
                <a:latin typeface="Candara" panose="020E0502030303020204" pitchFamily="34" charset="0"/>
              </a:rPr>
              <a:t>___________ </a:t>
            </a:r>
          </a:p>
          <a:p>
            <a:r>
              <a:rPr lang="en-US" sz="1100" dirty="0">
                <a:latin typeface="Candara" panose="020E0502030303020204" pitchFamily="34" charset="0"/>
              </a:rPr>
              <a:t> </a:t>
            </a:r>
          </a:p>
          <a:p>
            <a:r>
              <a:rPr lang="en-US" sz="1100" b="1" dirty="0">
                <a:latin typeface="Candara" panose="020E0502030303020204" pitchFamily="34" charset="0"/>
              </a:rPr>
              <a:t>Email:</a:t>
            </a:r>
            <a:endParaRPr lang="en-US" sz="1100" dirty="0">
              <a:latin typeface="Candara" panose="020E0502030303020204" pitchFamily="34" charset="0"/>
            </a:endParaRPr>
          </a:p>
          <a:p>
            <a:r>
              <a:rPr lang="en-US" sz="1100" dirty="0">
                <a:latin typeface="Candara" panose="020E0502030303020204" pitchFamily="34" charset="0"/>
              </a:rPr>
              <a:t>_______________________________</a:t>
            </a:r>
          </a:p>
          <a:p>
            <a:endParaRPr lang="en-US" sz="1100" dirty="0">
              <a:latin typeface="Candara" panose="020E0502030303020204" pitchFamily="34" charset="0"/>
            </a:endParaRPr>
          </a:p>
          <a:p>
            <a:r>
              <a:rPr lang="en-US" sz="1100" b="1" dirty="0">
                <a:latin typeface="Candara" panose="020E0502030303020204" pitchFamily="34" charset="0"/>
              </a:rPr>
              <a:t>Phone: </a:t>
            </a:r>
            <a:r>
              <a:rPr lang="en-US" sz="1100" dirty="0">
                <a:latin typeface="Candara" panose="020E0502030303020204" pitchFamily="34" charset="0"/>
              </a:rPr>
              <a:t>_________________________</a:t>
            </a:r>
          </a:p>
          <a:p>
            <a:r>
              <a:rPr lang="en-US" sz="1100" dirty="0">
                <a:latin typeface="Candara" panose="020E0502030303020204" pitchFamily="34" charset="0"/>
              </a:rPr>
              <a:t> </a:t>
            </a:r>
          </a:p>
          <a:p>
            <a:r>
              <a:rPr lang="en-US" sz="1100" dirty="0">
                <a:latin typeface="Candara" panose="020E0502030303020204" pitchFamily="34" charset="0"/>
                <a:sym typeface="Wingdings 2"/>
              </a:rPr>
              <a:t></a:t>
            </a:r>
            <a:r>
              <a:rPr lang="en-US" sz="1100" dirty="0">
                <a:latin typeface="Candara" panose="020E0502030303020204" pitchFamily="34" charset="0"/>
              </a:rPr>
              <a:t> Check this box if you’d like to be notified via email of special Friends-related events.</a:t>
            </a:r>
          </a:p>
          <a:p>
            <a:r>
              <a:rPr lang="en-US" sz="1100" dirty="0">
                <a:latin typeface="Candara" panose="020E0502030303020204" pitchFamily="34" charset="0"/>
              </a:rPr>
              <a:t> </a:t>
            </a:r>
          </a:p>
          <a:p>
            <a:r>
              <a:rPr lang="en-US" sz="1100" dirty="0">
                <a:latin typeface="Candara" panose="020E0502030303020204" pitchFamily="34" charset="0"/>
              </a:rPr>
              <a:t>Please make checks payable to:</a:t>
            </a:r>
          </a:p>
          <a:p>
            <a:r>
              <a:rPr lang="en-US" sz="1100" dirty="0">
                <a:latin typeface="Candara" panose="020E0502030303020204" pitchFamily="34" charset="0"/>
              </a:rPr>
              <a:t>Friends of the Mount Vernon Library.</a:t>
            </a:r>
          </a:p>
          <a:p>
            <a:endParaRPr lang="en-US" sz="1100" dirty="0">
              <a:latin typeface="Candara" panose="020E0502030303020204" pitchFamily="34" charset="0"/>
            </a:endParaRPr>
          </a:p>
          <a:p>
            <a:r>
              <a:rPr lang="en-US" sz="1100" dirty="0">
                <a:latin typeface="Candara" panose="020E0502030303020204" pitchFamily="34" charset="0"/>
              </a:rPr>
              <a:t>The Friends is a registered 501 (c)(3) nonprofit entity.</a:t>
            </a:r>
          </a:p>
          <a:p>
            <a:r>
              <a:rPr lang="en-US" sz="1100" dirty="0">
                <a:latin typeface="Candara" panose="020E0502030303020204" pitchFamily="34" charset="0"/>
              </a:rPr>
              <a:t> </a:t>
            </a:r>
          </a:p>
          <a:p>
            <a:r>
              <a:rPr lang="en-US" sz="1100" dirty="0">
                <a:latin typeface="Candara" panose="020E0502030303020204" pitchFamily="34" charset="0"/>
              </a:rPr>
              <a:t>I would like to help with:</a:t>
            </a:r>
          </a:p>
          <a:p>
            <a:endParaRPr lang="en-US" sz="1100" dirty="0">
              <a:latin typeface="Candara" panose="020E0502030303020204" pitchFamily="34" charset="0"/>
            </a:endParaRPr>
          </a:p>
          <a:p>
            <a:pPr marL="171450" indent="-171450">
              <a:buFont typeface="Wingdings 2"/>
              <a:buChar char="*"/>
            </a:pPr>
            <a:r>
              <a:rPr lang="en-US" sz="1100" dirty="0">
                <a:latin typeface="Candara" panose="020E0502030303020204" pitchFamily="34" charset="0"/>
              </a:rPr>
              <a:t>Book Nook   </a:t>
            </a:r>
          </a:p>
          <a:p>
            <a:pPr marL="171450" indent="-171450">
              <a:buFont typeface="Wingdings 2"/>
              <a:buChar char="*"/>
            </a:pPr>
            <a:r>
              <a:rPr lang="en-US" sz="1100" dirty="0">
                <a:latin typeface="Candara" panose="020E0502030303020204" pitchFamily="34" charset="0"/>
              </a:rPr>
              <a:t>Special Events   </a:t>
            </a:r>
            <a:endParaRPr lang="en-US" sz="1100" dirty="0">
              <a:latin typeface="Candara" panose="020E0502030303020204" pitchFamily="34" charset="0"/>
              <a:sym typeface="Wingdings 2"/>
            </a:endParaRPr>
          </a:p>
          <a:p>
            <a:pPr marL="171450" indent="-171450">
              <a:buFont typeface="Wingdings 2"/>
              <a:buChar char="*"/>
            </a:pPr>
            <a:r>
              <a:rPr lang="en-US" sz="1100" dirty="0">
                <a:latin typeface="Candara" panose="020E0502030303020204" pitchFamily="34" charset="0"/>
              </a:rPr>
              <a:t>As Needed</a:t>
            </a:r>
          </a:p>
        </p:txBody>
      </p:sp>
      <p:pic>
        <p:nvPicPr>
          <p:cNvPr id="2051" name="Picture 3" descr="H:\Friends\Logos\FoMVL_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200000">
            <a:off x="5050630" y="508603"/>
            <a:ext cx="1233487" cy="1276349"/>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7144915" y="6103481"/>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91729" y="700283"/>
            <a:ext cx="2730597" cy="4819552"/>
          </a:xfrm>
          <a:prstGeom prst="rect">
            <a:avLst/>
          </a:prstGeom>
        </p:spPr>
      </p:pic>
    </p:spTree>
    <p:extLst>
      <p:ext uri="{BB962C8B-B14F-4D97-AF65-F5344CB8AC3E}">
        <p14:creationId xmlns:p14="http://schemas.microsoft.com/office/powerpoint/2010/main" val="91134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0"/>
          </p:nvPr>
        </p:nvSpPr>
        <p:spPr>
          <a:xfrm>
            <a:off x="453795" y="540679"/>
            <a:ext cx="2423160" cy="1373367"/>
          </a:xfrm>
        </p:spPr>
        <p:txBody>
          <a:bodyPr/>
          <a:lstStyle/>
          <a:p>
            <a:r>
              <a:rPr lang="en-US" sz="1500" dirty="0">
                <a:latin typeface="Candara" panose="020E0502030303020204" pitchFamily="34" charset="0"/>
              </a:rPr>
              <a:t>The Friends of the Mount Vernon City Library help the Library provide services and events it wouldn’t be able to offer without their support.</a:t>
            </a:r>
          </a:p>
        </p:txBody>
      </p:sp>
      <p:sp>
        <p:nvSpPr>
          <p:cNvPr id="3" name="Text Placeholder 2"/>
          <p:cNvSpPr>
            <a:spLocks noGrp="1"/>
          </p:cNvSpPr>
          <p:nvPr>
            <p:ph type="body" sz="quarter" idx="31"/>
          </p:nvPr>
        </p:nvSpPr>
        <p:spPr>
          <a:xfrm>
            <a:off x="434340" y="2158410"/>
            <a:ext cx="2423160" cy="2423318"/>
          </a:xfrm>
        </p:spPr>
        <p:txBody>
          <a:bodyPr/>
          <a:lstStyle/>
          <a:p>
            <a:pPr marL="0" indent="0">
              <a:buNone/>
            </a:pPr>
            <a:r>
              <a:rPr lang="en-US" sz="1200" b="1" dirty="0">
                <a:latin typeface="Candara" panose="020E0502030303020204" pitchFamily="34" charset="0"/>
                <a:cs typeface="Aparajita" panose="020B0502040204020203" pitchFamily="18" charset="0"/>
              </a:rPr>
              <a:t>PURPOSE</a:t>
            </a:r>
            <a:endParaRPr lang="en-US" sz="1200" dirty="0">
              <a:latin typeface="Candara" panose="020E0502030303020204" pitchFamily="34" charset="0"/>
              <a:cs typeface="Aparajita" panose="020B0502040204020203" pitchFamily="18" charset="0"/>
            </a:endParaRPr>
          </a:p>
          <a:p>
            <a:pPr marL="0" indent="0">
              <a:buClrTx/>
              <a:buNone/>
            </a:pPr>
            <a:r>
              <a:rPr lang="en-US" sz="1200" dirty="0">
                <a:solidFill>
                  <a:schemeClr val="tx1"/>
                </a:solidFill>
                <a:latin typeface="Candara" panose="020E0502030303020204" pitchFamily="34" charset="0"/>
                <a:cs typeface="Aparajita" panose="020B0502040204020203" pitchFamily="18" charset="0"/>
              </a:rPr>
              <a:t>The Friends of the Mount Vernon Library</a:t>
            </a:r>
          </a:p>
          <a:p>
            <a:pPr>
              <a:buClrTx/>
            </a:pPr>
            <a:r>
              <a:rPr lang="en-US" sz="1200" dirty="0">
                <a:solidFill>
                  <a:schemeClr val="tx1"/>
                </a:solidFill>
                <a:latin typeface="Candara" panose="020E0502030303020204" pitchFamily="34" charset="0"/>
                <a:cs typeface="Aparajita" panose="020B0502040204020203" pitchFamily="18" charset="0"/>
              </a:rPr>
              <a:t>Enhance the functions, resources, and services of the Library;</a:t>
            </a:r>
          </a:p>
          <a:p>
            <a:pPr>
              <a:buClrTx/>
            </a:pPr>
            <a:r>
              <a:rPr lang="en-US" sz="1200" dirty="0">
                <a:solidFill>
                  <a:schemeClr val="tx1"/>
                </a:solidFill>
                <a:latin typeface="Candara" panose="020E0502030303020204" pitchFamily="34" charset="0"/>
                <a:cs typeface="Aparajita" panose="020B0502040204020203" pitchFamily="18" charset="0"/>
              </a:rPr>
              <a:t>Heighten public awareness of the Library; and</a:t>
            </a:r>
          </a:p>
          <a:p>
            <a:pPr>
              <a:buClrTx/>
            </a:pPr>
            <a:r>
              <a:rPr lang="en-US" sz="1200" dirty="0">
                <a:solidFill>
                  <a:schemeClr val="tx1"/>
                </a:solidFill>
                <a:latin typeface="Candara" panose="020E0502030303020204" pitchFamily="34" charset="0"/>
                <a:cs typeface="Aparajita" panose="020B0502040204020203" pitchFamily="18" charset="0"/>
              </a:rPr>
              <a:t>Encourage gifts and bequests to the Library from corporations, businesses, community organizations, and private citizens</a:t>
            </a:r>
            <a:r>
              <a:rPr lang="en-US" sz="1200" dirty="0">
                <a:solidFill>
                  <a:schemeClr val="accent6">
                    <a:lumMod val="75000"/>
                  </a:schemeClr>
                </a:solidFill>
                <a:latin typeface="Candara" panose="020E0502030303020204" pitchFamily="34" charset="0"/>
                <a:cs typeface="Aparajita" panose="020B0502040204020203" pitchFamily="18" charset="0"/>
              </a:rPr>
              <a:t>.</a:t>
            </a:r>
          </a:p>
        </p:txBody>
      </p:sp>
      <p:sp>
        <p:nvSpPr>
          <p:cNvPr id="7" name="Text Placeholder 6"/>
          <p:cNvSpPr>
            <a:spLocks noGrp="1"/>
          </p:cNvSpPr>
          <p:nvPr>
            <p:ph type="body" sz="quarter" idx="43"/>
          </p:nvPr>
        </p:nvSpPr>
        <p:spPr>
          <a:xfrm>
            <a:off x="3788116" y="3101761"/>
            <a:ext cx="2423160" cy="2841834"/>
          </a:xfrm>
        </p:spPr>
        <p:txBody>
          <a:bodyPr/>
          <a:lstStyle/>
          <a:p>
            <a:pPr marL="0" indent="0">
              <a:buNone/>
            </a:pPr>
            <a:r>
              <a:rPr lang="en-US" sz="1200" dirty="0">
                <a:solidFill>
                  <a:schemeClr val="tx1"/>
                </a:solidFill>
                <a:latin typeface="Candara" panose="020E0502030303020204" pitchFamily="34" charset="0"/>
              </a:rPr>
              <a:t>The Friends is a 501(c)3 organization dedicated to supporting the library by providing funding, direct service or in-kind support of library projects  and events and advocating for the library.</a:t>
            </a:r>
          </a:p>
          <a:p>
            <a:pPr marL="0" indent="0">
              <a:buNone/>
            </a:pPr>
            <a:r>
              <a:rPr lang="en-US" sz="1200" dirty="0">
                <a:solidFill>
                  <a:schemeClr val="tx1"/>
                </a:solidFill>
                <a:latin typeface="Candara" panose="020E0502030303020204" pitchFamily="34" charset="0"/>
              </a:rPr>
              <a:t>Members of the Friends lend their support through membership dues, donations of money or materials, and volunteerism.</a:t>
            </a:r>
          </a:p>
          <a:p>
            <a:pPr marL="0" indent="0">
              <a:buNone/>
            </a:pPr>
            <a:r>
              <a:rPr lang="en-US" sz="1200" dirty="0">
                <a:solidFill>
                  <a:schemeClr val="tx1"/>
                </a:solidFill>
                <a:latin typeface="Candara" panose="020E0502030303020204" pitchFamily="34" charset="0"/>
              </a:rPr>
              <a:t>To find out more about the Friends, feel free to attend a business meeting. These are held the third Wednesday of each month at 6:00pm at the library. </a:t>
            </a:r>
          </a:p>
          <a:p>
            <a:pPr marL="0" indent="0">
              <a:buNone/>
            </a:pPr>
            <a:r>
              <a:rPr lang="en-US" sz="1200" dirty="0">
                <a:solidFill>
                  <a:schemeClr val="tx1"/>
                </a:solidFill>
                <a:latin typeface="Candara" panose="020E0502030303020204" pitchFamily="34" charset="0"/>
              </a:rPr>
              <a:t>You can also find the Friends on the Library’s website </a:t>
            </a:r>
            <a:r>
              <a:rPr lang="en-US" sz="1200">
                <a:solidFill>
                  <a:schemeClr val="tx1"/>
                </a:solidFill>
                <a:latin typeface="Candara" panose="020E0502030303020204" pitchFamily="34" charset="0"/>
              </a:rPr>
              <a:t>under “About” </a:t>
            </a:r>
            <a:r>
              <a:rPr lang="en-US" sz="1200" dirty="0">
                <a:solidFill>
                  <a:schemeClr val="tx1"/>
                </a:solidFill>
                <a:latin typeface="Candara" panose="020E0502030303020204" pitchFamily="34" charset="0"/>
              </a:rPr>
              <a:t>at: www.mountvernonwa.gov/Library</a:t>
            </a:r>
          </a:p>
          <a:p>
            <a:endParaRPr lang="en-US" sz="1200" u="sng" dirty="0">
              <a:solidFill>
                <a:schemeClr val="bg2">
                  <a:lumMod val="25000"/>
                </a:schemeClr>
              </a:solidFill>
              <a:latin typeface="Candara" panose="020E0502030303020204" pitchFamily="34" charset="0"/>
            </a:endParaRPr>
          </a:p>
          <a:p>
            <a:pPr marL="0" indent="0">
              <a:buNone/>
            </a:pPr>
            <a:endParaRPr lang="en-US" sz="1200" dirty="0">
              <a:solidFill>
                <a:schemeClr val="accent6">
                  <a:lumMod val="75000"/>
                </a:schemeClr>
              </a:solidFill>
              <a:latin typeface="Candara" panose="020E0502030303020204" pitchFamily="34" charset="0"/>
            </a:endParaRPr>
          </a:p>
        </p:txBody>
      </p:sp>
      <p:sp>
        <p:nvSpPr>
          <p:cNvPr id="9" name="Text Placeholder 8"/>
          <p:cNvSpPr>
            <a:spLocks noGrp="1"/>
          </p:cNvSpPr>
          <p:nvPr>
            <p:ph type="body" sz="quarter" idx="49"/>
          </p:nvPr>
        </p:nvSpPr>
        <p:spPr>
          <a:xfrm>
            <a:off x="3788116" y="2481032"/>
            <a:ext cx="2423160" cy="426205"/>
          </a:xfrm>
        </p:spPr>
        <p:txBody>
          <a:bodyPr/>
          <a:lstStyle/>
          <a:p>
            <a:r>
              <a:rPr lang="en-US" dirty="0">
                <a:latin typeface="Candara" panose="020E0502030303020204" pitchFamily="34" charset="0"/>
              </a:rPr>
              <a:t>About the Friends</a:t>
            </a:r>
          </a:p>
        </p:txBody>
      </p:sp>
      <p:sp>
        <p:nvSpPr>
          <p:cNvPr id="12" name="Text Placeholder 11"/>
          <p:cNvSpPr>
            <a:spLocks noGrp="1"/>
          </p:cNvSpPr>
          <p:nvPr>
            <p:ph type="body" sz="quarter" idx="29"/>
          </p:nvPr>
        </p:nvSpPr>
        <p:spPr>
          <a:xfrm>
            <a:off x="434340" y="2010962"/>
            <a:ext cx="2423160" cy="36576"/>
          </a:xfrm>
        </p:spPr>
        <p:txBody>
          <a:bodyPr/>
          <a:lstStyle/>
          <a:p>
            <a:endParaRPr lang="en-US" dirty="0"/>
          </a:p>
        </p:txBody>
      </p:sp>
      <p:sp>
        <p:nvSpPr>
          <p:cNvPr id="13" name="Text Placeholder 12"/>
          <p:cNvSpPr>
            <a:spLocks noGrp="1"/>
          </p:cNvSpPr>
          <p:nvPr>
            <p:ph type="body" sz="quarter" idx="51"/>
          </p:nvPr>
        </p:nvSpPr>
        <p:spPr>
          <a:xfrm>
            <a:off x="3768661" y="2961298"/>
            <a:ext cx="2423160" cy="36576"/>
          </a:xfrm>
        </p:spPr>
        <p:txBody>
          <a:bodyPr/>
          <a:lstStyle/>
          <a:p>
            <a:endParaRPr lang="en-US" dirty="0"/>
          </a:p>
        </p:txBody>
      </p:sp>
      <p:sp>
        <p:nvSpPr>
          <p:cNvPr id="14" name="Text Placeholder 13"/>
          <p:cNvSpPr>
            <a:spLocks noGrp="1"/>
          </p:cNvSpPr>
          <p:nvPr>
            <p:ph type="body" sz="quarter" idx="52"/>
          </p:nvPr>
        </p:nvSpPr>
        <p:spPr>
          <a:xfrm>
            <a:off x="7155180" y="628230"/>
            <a:ext cx="2423160" cy="548819"/>
          </a:xfrm>
        </p:spPr>
        <p:txBody>
          <a:bodyPr/>
          <a:lstStyle/>
          <a:p>
            <a:r>
              <a:rPr lang="en-US" dirty="0">
                <a:latin typeface="Candara" panose="020E0502030303020204" pitchFamily="34" charset="0"/>
              </a:rPr>
              <a:t>Recent</a:t>
            </a:r>
          </a:p>
          <a:p>
            <a:r>
              <a:rPr lang="en-US" dirty="0">
                <a:latin typeface="Candara" panose="020E0502030303020204" pitchFamily="34" charset="0"/>
              </a:rPr>
              <a:t>Accomplishments</a:t>
            </a:r>
          </a:p>
        </p:txBody>
      </p:sp>
      <p:sp>
        <p:nvSpPr>
          <p:cNvPr id="15" name="Text Placeholder 14"/>
          <p:cNvSpPr>
            <a:spLocks noGrp="1"/>
          </p:cNvSpPr>
          <p:nvPr>
            <p:ph type="body" sz="quarter" idx="53"/>
          </p:nvPr>
        </p:nvSpPr>
        <p:spPr>
          <a:xfrm>
            <a:off x="7148857" y="1232358"/>
            <a:ext cx="2423160" cy="36576"/>
          </a:xfrm>
        </p:spPr>
        <p:txBody>
          <a:bodyPr/>
          <a:lstStyle/>
          <a:p>
            <a:endParaRPr lang="en-US" dirty="0"/>
          </a:p>
        </p:txBody>
      </p:sp>
      <p:sp>
        <p:nvSpPr>
          <p:cNvPr id="33" name="TextBox 32"/>
          <p:cNvSpPr txBox="1"/>
          <p:nvPr/>
        </p:nvSpPr>
        <p:spPr>
          <a:xfrm>
            <a:off x="7159557" y="1370647"/>
            <a:ext cx="2412460" cy="6155531"/>
          </a:xfrm>
          <a:prstGeom prst="rect">
            <a:avLst/>
          </a:prstGeom>
          <a:noFill/>
        </p:spPr>
        <p:txBody>
          <a:bodyPr wrap="square" rtlCol="0">
            <a:spAutoFit/>
          </a:bodyPr>
          <a:lstStyle/>
          <a:p>
            <a:r>
              <a:rPr lang="en-US" sz="1200" dirty="0">
                <a:latin typeface="Candara" panose="020E0502030303020204" pitchFamily="34" charset="0"/>
              </a:rPr>
              <a:t>The Friends provide supplemental funding to the library and have been actively continuing this support throughout COVID-19.  They have funded several new projects over the last couple years such as the Hillcrest Park </a:t>
            </a:r>
            <a:r>
              <a:rPr lang="en-US" sz="1200" dirty="0" err="1">
                <a:latin typeface="Candara" panose="020E0502030303020204" pitchFamily="34" charset="0"/>
              </a:rPr>
              <a:t>Storywalk</a:t>
            </a:r>
            <a:r>
              <a:rPr lang="en-US" sz="1200" dirty="0">
                <a:latin typeface="Candara" panose="020E0502030303020204" pitchFamily="34" charset="0"/>
              </a:rPr>
              <a:t>, the construction of 4 Little Free libraries, and Wee Readers bilingual preschool book kits. Proceeds from membership dues, donations and fundraisers help pay for special library programs and services not funded by the regular library budget.</a:t>
            </a:r>
          </a:p>
          <a:p>
            <a:endParaRPr lang="en-US" sz="1200" dirty="0">
              <a:latin typeface="Candara" panose="020E0502030303020204" pitchFamily="34" charset="0"/>
            </a:endParaRPr>
          </a:p>
          <a:p>
            <a:r>
              <a:rPr lang="en-US" sz="1200" dirty="0">
                <a:latin typeface="Candara" panose="020E0502030303020204" pitchFamily="34" charset="0"/>
              </a:rPr>
              <a:t>You can thank the Friends for: </a:t>
            </a:r>
          </a:p>
          <a:p>
            <a:r>
              <a:rPr lang="en-US" sz="1200" dirty="0">
                <a:latin typeface="Candara" panose="020E0502030303020204" pitchFamily="34" charset="0"/>
              </a:rPr>
              <a:t> </a:t>
            </a:r>
          </a:p>
          <a:p>
            <a:pPr marL="171450" lvl="0" indent="-171450">
              <a:buFont typeface="Arial" panose="020B0604020202020204" pitchFamily="34" charset="0"/>
              <a:buChar char="•"/>
            </a:pPr>
            <a:r>
              <a:rPr lang="en-US" sz="1200" dirty="0">
                <a:latin typeface="Candara" panose="020E0502030303020204" pitchFamily="34" charset="0"/>
              </a:rPr>
              <a:t>Children’s Programming </a:t>
            </a:r>
          </a:p>
          <a:p>
            <a:pPr marL="171450" lvl="0" indent="-171450">
              <a:buFont typeface="Arial" panose="020B0604020202020204" pitchFamily="34" charset="0"/>
              <a:buChar char="•"/>
            </a:pPr>
            <a:r>
              <a:rPr lang="en-US" sz="1200" dirty="0">
                <a:latin typeface="Candara" panose="020E0502030303020204" pitchFamily="34" charset="0"/>
              </a:rPr>
              <a:t>Summer Reading Program  </a:t>
            </a:r>
          </a:p>
          <a:p>
            <a:pPr marL="171450" lvl="0" indent="-171450">
              <a:buFont typeface="Arial" panose="020B0604020202020204" pitchFamily="34" charset="0"/>
              <a:buChar char="•"/>
            </a:pPr>
            <a:r>
              <a:rPr lang="en-US" sz="1200" dirty="0">
                <a:latin typeface="Candara" panose="020E0502030303020204" pitchFamily="34" charset="0"/>
              </a:rPr>
              <a:t>Book Nook </a:t>
            </a:r>
          </a:p>
          <a:p>
            <a:pPr marL="171450" lvl="0" indent="-171450">
              <a:buFont typeface="Arial" panose="020B0604020202020204" pitchFamily="34" charset="0"/>
              <a:buChar char="•"/>
            </a:pPr>
            <a:r>
              <a:rPr lang="en-US" sz="1200" dirty="0">
                <a:latin typeface="Candara" panose="020E0502030303020204" pitchFamily="34" charset="0"/>
              </a:rPr>
              <a:t>Improved Wi-Fi Connection  </a:t>
            </a:r>
          </a:p>
          <a:p>
            <a:pPr marL="171450" lvl="0" indent="-171450">
              <a:buFont typeface="Arial" panose="020B0604020202020204" pitchFamily="34" charset="0"/>
              <a:buChar char="•"/>
            </a:pPr>
            <a:r>
              <a:rPr lang="en-US" sz="1200" dirty="0">
                <a:latin typeface="Candara" panose="020E0502030303020204" pitchFamily="34" charset="0"/>
              </a:rPr>
              <a:t>Little Free Libraries at MV Parks  </a:t>
            </a:r>
          </a:p>
          <a:p>
            <a:pPr marL="171450" lvl="0" indent="-171450">
              <a:buFont typeface="Arial" panose="020B0604020202020204" pitchFamily="34" charset="0"/>
              <a:buChar char="•"/>
            </a:pPr>
            <a:r>
              <a:rPr lang="en-US" sz="1200" dirty="0">
                <a:latin typeface="Candara" panose="020E0502030303020204" pitchFamily="34" charset="0"/>
              </a:rPr>
              <a:t>Hillcrest Park </a:t>
            </a:r>
            <a:r>
              <a:rPr lang="en-US" sz="1200" dirty="0" err="1">
                <a:latin typeface="Candara" panose="020E0502030303020204" pitchFamily="34" charset="0"/>
              </a:rPr>
              <a:t>Storywalk</a:t>
            </a:r>
            <a:r>
              <a:rPr lang="en-US" sz="1200" dirty="0">
                <a:latin typeface="Candara" panose="020E0502030303020204" pitchFamily="34" charset="0"/>
              </a:rPr>
              <a:t> </a:t>
            </a:r>
          </a:p>
          <a:p>
            <a:pPr marL="171450" lvl="0" indent="-171450">
              <a:buFont typeface="Arial" panose="020B0604020202020204" pitchFamily="34" charset="0"/>
              <a:buChar char="•"/>
            </a:pPr>
            <a:r>
              <a:rPr lang="en-US" sz="1200" dirty="0">
                <a:latin typeface="Candara" panose="020E0502030303020204" pitchFamily="34" charset="0"/>
              </a:rPr>
              <a:t>Adult Programming  </a:t>
            </a:r>
          </a:p>
          <a:p>
            <a:pPr marL="171450" indent="-171450">
              <a:buFont typeface="Arial" panose="020B0604020202020204" pitchFamily="34" charset="0"/>
              <a:buChar char="•"/>
            </a:pPr>
            <a:r>
              <a:rPr lang="en-US" sz="1200" dirty="0">
                <a:latin typeface="Candara" panose="020E0502030303020204" pitchFamily="34" charset="0"/>
              </a:rPr>
              <a:t>Juvenile Detention Book Fund</a:t>
            </a:r>
          </a:p>
          <a:p>
            <a:pPr marL="171450" indent="-171450">
              <a:buFont typeface="Arial" panose="020B0604020202020204" pitchFamily="34" charset="0"/>
              <a:buChar char="•"/>
            </a:pPr>
            <a:r>
              <a:rPr lang="en-US" sz="1200" dirty="0">
                <a:latin typeface="Candara" panose="020E0502030303020204" pitchFamily="34" charset="0"/>
              </a:rPr>
              <a:t>Wee Readers Book Kits</a:t>
            </a:r>
          </a:p>
          <a:p>
            <a:pPr marL="171450" indent="-171450">
              <a:buFont typeface="Arial" panose="020B0604020202020204" pitchFamily="34" charset="0"/>
              <a:buChar char="•"/>
            </a:pPr>
            <a:r>
              <a:rPr lang="en-US" sz="1200" dirty="0">
                <a:latin typeface="Candara" panose="020E0502030303020204" pitchFamily="34" charset="0"/>
              </a:rPr>
              <a:t>Shelving and Displays</a:t>
            </a:r>
          </a:p>
          <a:p>
            <a:pPr marL="171450" indent="-171450">
              <a:buFont typeface="Arial" panose="020B0604020202020204" pitchFamily="34" charset="0"/>
              <a:buChar char="•"/>
            </a:pPr>
            <a:r>
              <a:rPr lang="en-US" sz="1200" dirty="0">
                <a:latin typeface="Candara" panose="020E0502030303020204" pitchFamily="34" charset="0"/>
              </a:rPr>
              <a:t>Seating and Study Areas</a:t>
            </a:r>
          </a:p>
          <a:p>
            <a:pPr marL="171450" indent="-171450">
              <a:buFont typeface="Arial" panose="020B0604020202020204" pitchFamily="34" charset="0"/>
              <a:buChar char="•"/>
            </a:pPr>
            <a:r>
              <a:rPr lang="en-US" sz="1200" dirty="0">
                <a:latin typeface="Candara" panose="020E0502030303020204" pitchFamily="34" charset="0"/>
              </a:rPr>
              <a:t>Reference Room Art Gallery</a:t>
            </a:r>
          </a:p>
          <a:p>
            <a:pPr marL="171450" indent="-171450">
              <a:buFont typeface="Arial" panose="020B0604020202020204" pitchFamily="34" charset="0"/>
              <a:buChar char="•"/>
            </a:pPr>
            <a:endParaRPr lang="en-US" sz="1200" dirty="0">
              <a:latin typeface="Candara" panose="020E0502030303020204" pitchFamily="34" charset="0"/>
            </a:endParaRPr>
          </a:p>
          <a:p>
            <a:endParaRPr lang="en-US" sz="1200" u="sng" dirty="0">
              <a:solidFill>
                <a:schemeClr val="bg2">
                  <a:lumMod val="25000"/>
                </a:schemeClr>
              </a:solidFill>
              <a:latin typeface="Candara" panose="020E0502030303020204" pitchFamily="34" charset="0"/>
            </a:endParaRPr>
          </a:p>
          <a:p>
            <a:endParaRPr lang="en-US" sz="1000" dirty="0"/>
          </a:p>
        </p:txBody>
      </p:sp>
      <p:pic>
        <p:nvPicPr>
          <p:cNvPr id="5" name="Picture 4" descr="Diagram&#10;&#10;Description automatically generated">
            <a:extLst>
              <a:ext uri="{FF2B5EF4-FFF2-40B4-BE49-F238E27FC236}">
                <a16:creationId xmlns:a16="http://schemas.microsoft.com/office/drawing/2014/main" id="{15DD5365-76E4-48DA-9C1D-3316F543A21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34" t="-10000" r="56557" b="10000"/>
          <a:stretch/>
        </p:blipFill>
        <p:spPr>
          <a:xfrm>
            <a:off x="434340" y="5117518"/>
            <a:ext cx="2515289" cy="2220065"/>
          </a:xfrm>
          <a:prstGeom prst="rect">
            <a:avLst/>
          </a:prstGeom>
        </p:spPr>
      </p:pic>
      <p:pic>
        <p:nvPicPr>
          <p:cNvPr id="6" name="Picture 5" descr="A picture containing text, outdoor, tree, picture frame&#10;&#10;Description automatically generated">
            <a:extLst>
              <a:ext uri="{FF2B5EF4-FFF2-40B4-BE49-F238E27FC236}">
                <a16:creationId xmlns:a16="http://schemas.microsoft.com/office/drawing/2014/main" id="{1380FBA4-2B52-4C20-84E1-861B6F6E12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1900" y="671687"/>
            <a:ext cx="2419921" cy="1814941"/>
          </a:xfrm>
          <a:prstGeom prst="rect">
            <a:avLst/>
          </a:prstGeom>
        </p:spPr>
      </p:pic>
    </p:spTree>
    <p:extLst>
      <p:ext uri="{BB962C8B-B14F-4D97-AF65-F5344CB8AC3E}">
        <p14:creationId xmlns:p14="http://schemas.microsoft.com/office/powerpoint/2010/main" val="1355467603"/>
      </p:ext>
    </p:extLst>
  </p:cSld>
  <p:clrMapOvr>
    <a:masterClrMapping/>
  </p:clrMapOvr>
</p:sld>
</file>

<file path=ppt/theme/theme1.xml><?xml version="1.0" encoding="utf-8"?>
<a:theme xmlns:a="http://schemas.openxmlformats.org/drawingml/2006/main" name="tf03895144">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ckBrochure.potx" id="{E82E603B-C300-4B3A-8D8B-62F7AA018760}" vid="{6A0FD953-A5A3-4406-8679-4C255090AC8E}"/>
    </a:ext>
  </a:extLst>
</a:theme>
</file>

<file path=ppt/theme/theme2.xml><?xml version="1.0" encoding="utf-8"?>
<a:theme xmlns:a="http://schemas.openxmlformats.org/drawingml/2006/main" name="Office Theme">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867515</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2012-11-22T02:05:00+00:00</AssetStart>
    <FriendlyTitle xmlns="4873beb7-5857-4685-be1f-d57550cc96cc" xsi:nil="true"/>
    <MarketSpecific xmlns="4873beb7-5857-4685-be1f-d57550cc96cc">false</MarketSpecific>
    <TPNamespace xmlns="4873beb7-5857-4685-be1f-d57550cc96cc" xsi:nil="true"/>
    <PublishStatusLookup xmlns="4873beb7-5857-4685-be1f-d57550cc96cc">
      <Value>1659081</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TP103895143</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3865702A-CF3C-45BD-91B6-CADF27C5FD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E13EB1-0060-485A-9A5D-BCEC4A373B1D}">
  <ds:schemaRefs>
    <ds:schemaRef ds:uri="http://schemas.microsoft.com/sharepoint/v3/contenttype/forms"/>
  </ds:schemaRefs>
</ds:datastoreItem>
</file>

<file path=customXml/itemProps3.xml><?xml version="1.0" encoding="utf-8"?>
<ds:datastoreItem xmlns:ds="http://schemas.openxmlformats.org/officeDocument/2006/customXml" ds:itemID="{4C985364-4E7B-4805-9FAD-E706B1A7A8C7}">
  <ds:schemaRefs>
    <ds:schemaRef ds:uri="http://purl.org/dc/terms/"/>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http://schemas.microsoft.com/office/2006/metadata/properties"/>
    <ds:schemaRef ds:uri="http://purl.org/dc/elements/1.1/"/>
    <ds:schemaRef ds:uri="4873beb7-5857-4685-be1f-d57550cc96c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tf03895144</Template>
  <TotalTime>0</TotalTime>
  <Words>513</Words>
  <Application>Microsoft Office PowerPoint</Application>
  <PresentationFormat>Custom</PresentationFormat>
  <Paragraphs>77</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 Light</vt:lpstr>
      <vt:lpstr>Candara</vt:lpstr>
      <vt:lpstr>Roboto</vt:lpstr>
      <vt:lpstr>Wingdings 2</vt:lpstr>
      <vt:lpstr>tf03895144</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2017-06-09T18:05:02Z</dcterms:created>
  <dcterms:modified xsi:type="dcterms:W3CDTF">2023-02-16T17:40:39Z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